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5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22.png" ContentType="image/png"/>
  <Override PartName="/ppt/media/image7.png" ContentType="image/png"/>
  <Override PartName="/ppt/media/image11.png" ContentType="image/png"/>
  <Override PartName="/ppt/media/image21.png" ContentType="image/png"/>
  <Override PartName="/ppt/media/image6.png" ContentType="image/png"/>
  <Override PartName="/ppt/media/image4.png" ContentType="image/png"/>
  <Override PartName="/ppt/media/image38.png" ContentType="image/png"/>
  <Override PartName="/ppt/media/image3.png" ContentType="image/png"/>
  <Override PartName="/ppt/media/image37.png" ContentType="image/png"/>
  <Override PartName="/ppt/media/image2.png" ContentType="image/png"/>
  <Override PartName="/ppt/media/image36.png" ContentType="image/png"/>
  <Override PartName="/ppt/media/image1.png" ContentType="image/png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hackaday.io/CircuitsNutsAndBolts" TargetMode="External"/><Relationship Id="rId2" Type="http://schemas.openxmlformats.org/officeDocument/2006/relationships/hyperlink" Target="https://github.com/neubauek" TargetMode="External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hyperlink" Target="http://learn.adafruit.com/" TargetMode="External"/><Relationship Id="rId4" Type="http://schemas.openxmlformats.org/officeDocument/2006/relationships/hyperlink" Target="http://www.mtarr.co.uk/courses/topics/0170_wsp/" TargetMode="External"/><Relationship Id="rId5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hyperlink" Target="http://learn.adafruit.com/" TargetMode="External"/><Relationship Id="rId6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learn.adafruit.com/" TargetMode="External"/><Relationship Id="rId2" Type="http://schemas.openxmlformats.org/officeDocument/2006/relationships/hyperlink" Target="https://learn.adafruit.com/adafruit-guide-excellent-soldering/" TargetMode="External"/><Relationship Id="rId3" Type="http://schemas.openxmlformats.org/officeDocument/2006/relationships/hyperlink" Target="https://learn.sparkfun.com/" TargetMode="External"/><Relationship Id="rId4" Type="http://schemas.openxmlformats.org/officeDocument/2006/relationships/hyperlink" Target="https://learn.sparkfun.com/tutorials/how-to-solder---through-hole-soldering" TargetMode="External"/><Relationship Id="rId5" Type="http://schemas.openxmlformats.org/officeDocument/2006/relationships/hyperlink" Target="http://www.instructables.com/" TargetMode="External"/><Relationship Id="rId6" Type="http://schemas.openxmlformats.org/officeDocument/2006/relationships/hyperlink" Target="http://www.youtube.com/" TargetMode="External"/><Relationship Id="rId7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www.adafruit.com/" TargetMode="External"/><Relationship Id="rId2" Type="http://schemas.openxmlformats.org/officeDocument/2006/relationships/hyperlink" Target="http://www.sparkfun.com/" TargetMode="External"/><Relationship Id="rId3" Type="http://schemas.openxmlformats.org/officeDocument/2006/relationships/hyperlink" Target="http://www.amazon.com/" TargetMode="External"/><Relationship Id="rId4" Type="http://schemas.openxmlformats.org/officeDocument/2006/relationships/hyperlink" Target="http://www.ebay.com/" TargetMode="External"/><Relationship Id="rId5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www.kruss.de/" TargetMode="External"/><Relationship Id="rId3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hyperlink" Target="http://www.jtronix.com/" TargetMode="External"/><Relationship Id="rId3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://www.kruss.de/" TargetMode="External"/><Relationship Id="rId3" Type="http://schemas.openxmlformats.org/officeDocument/2006/relationships/hyperlink" Target="http://www.familyhandyman.com/" TargetMode="External"/><Relationship Id="rId4" Type="http://schemas.openxmlformats.org/officeDocument/2006/relationships/hyperlink" Target="http://allmetalshaping.com/" TargetMode="External"/><Relationship Id="rId5" Type="http://schemas.openxmlformats.org/officeDocument/2006/relationships/hyperlink" Target="http://www.delphiglass.com/" TargetMode="Externa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hyperlink" Target="http://www.jtronix.com/" TargetMode="External"/><Relationship Id="rId8" Type="http://schemas.openxmlformats.org/officeDocument/2006/relationships/hyperlink" Target="http://www.ebay.com/" TargetMode="External"/><Relationship Id="rId9" Type="http://schemas.openxmlformats.org/officeDocument/2006/relationships/hyperlink" Target="http://www.amazon.com/" TargetMode="External"/><Relationship Id="rId10" Type="http://schemas.openxmlformats.org/officeDocument/2006/relationships/hyperlink" Target="http://www.sparkfun.com/" TargetMode="External"/><Relationship Id="rId11" Type="http://schemas.openxmlformats.org/officeDocument/2006/relationships/slideLayout" Target="../slideLayouts/slideLayout2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hyperlink" Target="http://learn.adafruit.com/" TargetMode="External"/><Relationship Id="rId3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://learn.adafruit.com/" TargetMode="External"/><Relationship Id="rId3" Type="http://schemas.openxmlformats.org/officeDocument/2006/relationships/slideLayout" Target="../slideLayouts/slideLayout6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731520" y="800640"/>
            <a:ext cx="9070200" cy="58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Soldering Workshop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Kevin Neubauer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Twitter: @kevinneubauer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https://hackaday.io/CircuitsNutsAndBolts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Courseware will be on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https://github.com/neubauek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Finished 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529920" y="2569680"/>
            <a:ext cx="5355000" cy="308952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6234120" y="2712600"/>
            <a:ext cx="2817360" cy="280332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182880" y="7096320"/>
            <a:ext cx="978300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Sources: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http://learn.adafruit.com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http://www.mtarr.co.uk/courses/topics/0170_wsp/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Common 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291960" y="1737360"/>
            <a:ext cx="5238360" cy="246780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5923800" y="1864800"/>
            <a:ext cx="3377520" cy="237636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1182240" y="4572000"/>
            <a:ext cx="3566880" cy="252288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4"/>
          <a:stretch/>
        </p:blipFill>
        <p:spPr>
          <a:xfrm>
            <a:off x="5161680" y="4547520"/>
            <a:ext cx="3382200" cy="2532240"/>
          </a:xfrm>
          <a:prstGeom prst="rect">
            <a:avLst/>
          </a:prstGeom>
          <a:ln>
            <a:noFill/>
          </a:ln>
        </p:spPr>
      </p:pic>
      <p:sp>
        <p:nvSpPr>
          <p:cNvPr id="344" name="CustomShape 2"/>
          <p:cNvSpPr/>
          <p:nvPr/>
        </p:nvSpPr>
        <p:spPr>
          <a:xfrm>
            <a:off x="182880" y="7168320"/>
            <a:ext cx="978300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7675200" y="1864800"/>
            <a:ext cx="1644840" cy="345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 Bridge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3745080" y="4572000"/>
            <a:ext cx="1004760" cy="345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 Hot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5"/>
          <p:cNvSpPr/>
          <p:nvPr/>
        </p:nvSpPr>
        <p:spPr>
          <a:xfrm>
            <a:off x="7127280" y="4547520"/>
            <a:ext cx="1420920" cy="3452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Cold” Joint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 Do I Go From Here?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504000" y="1699200"/>
            <a:ext cx="9070200" cy="49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Hands on practice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Moving to 3D Lab to do our first electronics kit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Pick an area and read more about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Different materials require different techniques and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Assess costs and buy/borrow/rent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Hands on practice (can’t say it enough)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Buy sample kits or practice materials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Info on Electronics 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712800" y="1769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Adafruit Learning 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Adafruit Tutorial on 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https://learn.adafruit.com/adafruit-guide-excellent-soldering/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Sparkfun Learning Site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https://learn.sparkfun.com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Sparkfun Tutorial on 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https://learn.sparkfun.com/tutorials/how-to-solder---through-hole-soldering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Instructables – Search for “how to solder”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http://www.instructables.com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YouTube – Search for “how to solder”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http://www.youtube.com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Sources for Materials, Tools, Kits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504000" y="1769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http://www.adafruit.com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http://www.sparkfun.com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 electronics hobbyist sites with tools, kits, and ready made Arduino and Raspberry Pi compatible modules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educational articles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Both actively contribute to Open Source Hardware (OSHW) movement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http://www.amazon.com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Good for budget tools and materials (read reviews)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http://www.ebay.com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you want really cheap Chinese stuff and you don’t read Mandarin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US sellers for kits and tools but mostly international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get what you pay for / Don’t expect quality goods or fast ship times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504000" y="301320"/>
            <a:ext cx="907164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Workshop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504000" y="1769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Brief Slide Presentation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At Any Point During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Move To Other Room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Assemble Kit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64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 At Any Point During Assembly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Soldering?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504000" y="1769040"/>
            <a:ext cx="442548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Joining two metal objects by melting a filler between the two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filler always has a lower melting point than the two objects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Gluing metal to metal using metal”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5159160" y="1839240"/>
            <a:ext cx="4440600" cy="291420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5084640" y="4760640"/>
            <a:ext cx="44791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https://www.kruss.de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Solder?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595800" y="1769040"/>
            <a:ext cx="552960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metal alloy with a low melting 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Historically made of tin and lead for electronics applications, tin and silver for some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Typically comes with some form of cleaning flux embedded in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Rosin Core Solder for electronics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Acid Core Solder for other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6498360" y="1906560"/>
            <a:ext cx="2657880" cy="3390840"/>
          </a:xfrm>
          <a:prstGeom prst="rect">
            <a:avLst/>
          </a:prstGeom>
          <a:ln>
            <a:noFill/>
          </a:ln>
        </p:spPr>
      </p:pic>
      <p:sp>
        <p:nvSpPr>
          <p:cNvPr id="299" name="CustomShape 3"/>
          <p:cNvSpPr/>
          <p:nvPr/>
        </p:nvSpPr>
        <p:spPr>
          <a:xfrm>
            <a:off x="6309360" y="5309280"/>
            <a:ext cx="3290400" cy="50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http://www.jtronix.com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Great! So Why is Soldering Useful?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396000" y="1769040"/>
            <a:ext cx="442548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Electronics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Repair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Creation / Prototyping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Plumbing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Sweating” Copper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Brazing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Higher Temp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Different metals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56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Farm repair”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Stained Glass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Jewelry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" descr=""/>
          <p:cNvPicPr/>
          <p:nvPr/>
        </p:nvPicPr>
        <p:blipFill>
          <a:blip r:embed="rId1"/>
          <a:stretch/>
        </p:blipFill>
        <p:spPr>
          <a:xfrm>
            <a:off x="6858000" y="1884240"/>
            <a:ext cx="2467440" cy="1771920"/>
          </a:xfrm>
          <a:prstGeom prst="rect">
            <a:avLst/>
          </a:prstGeom>
          <a:ln>
            <a:noFill/>
          </a:ln>
        </p:spPr>
      </p:pic>
      <p:sp>
        <p:nvSpPr>
          <p:cNvPr id="303" name="CustomShape 3"/>
          <p:cNvSpPr/>
          <p:nvPr/>
        </p:nvSpPr>
        <p:spPr>
          <a:xfrm>
            <a:off x="4309200" y="5825520"/>
            <a:ext cx="4479120" cy="83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Images From: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http://www.kruss.de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http://www.familyhandyman.com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http://allmetalshaping.com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http://www.delphiglass.com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6"/>
          <a:stretch/>
        </p:blipFill>
        <p:spPr>
          <a:xfrm>
            <a:off x="6870960" y="4023360"/>
            <a:ext cx="2454480" cy="173592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7"/>
          <a:stretch/>
        </p:blipFill>
        <p:spPr>
          <a:xfrm>
            <a:off x="4389120" y="1854360"/>
            <a:ext cx="2284560" cy="180180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8"/>
          <a:stretch/>
        </p:blipFill>
        <p:spPr>
          <a:xfrm>
            <a:off x="4389120" y="4023360"/>
            <a:ext cx="2315160" cy="173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Tools (For Electronics Soldering)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5152680" y="1769040"/>
            <a:ext cx="442548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863280" y="1869120"/>
            <a:ext cx="2244600" cy="224460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7406640" y="2103120"/>
            <a:ext cx="1455840" cy="185760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3"/>
          <a:stretch/>
        </p:blipFill>
        <p:spPr>
          <a:xfrm>
            <a:off x="6985440" y="4793400"/>
            <a:ext cx="2008080" cy="178920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4"/>
          <a:stretch/>
        </p:blipFill>
        <p:spPr>
          <a:xfrm>
            <a:off x="3922560" y="4690080"/>
            <a:ext cx="2019960" cy="201996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5"/>
          <a:stretch/>
        </p:blipFill>
        <p:spPr>
          <a:xfrm>
            <a:off x="640080" y="4663440"/>
            <a:ext cx="2215440" cy="22154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6"/>
          <a:stretch/>
        </p:blipFill>
        <p:spPr>
          <a:xfrm>
            <a:off x="4023360" y="2011680"/>
            <a:ext cx="2010600" cy="2010600"/>
          </a:xfrm>
          <a:prstGeom prst="rect">
            <a:avLst/>
          </a:prstGeom>
          <a:ln>
            <a:noFill/>
          </a:ln>
        </p:spPr>
      </p:pic>
      <p:sp>
        <p:nvSpPr>
          <p:cNvPr id="315" name="CustomShape 3"/>
          <p:cNvSpPr/>
          <p:nvPr/>
        </p:nvSpPr>
        <p:spPr>
          <a:xfrm>
            <a:off x="548640" y="411480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Soldering Iron and Stand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3657600" y="411480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 Sucker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6766560" y="411480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Rosin Core Solder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6"/>
          <p:cNvSpPr/>
          <p:nvPr/>
        </p:nvSpPr>
        <p:spPr>
          <a:xfrm>
            <a:off x="274320" y="662148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Diagonal Cutters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7"/>
          <p:cNvSpPr/>
          <p:nvPr/>
        </p:nvSpPr>
        <p:spPr>
          <a:xfrm>
            <a:off x="3804480" y="665856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Helping Hands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8"/>
          <p:cNvSpPr/>
          <p:nvPr/>
        </p:nvSpPr>
        <p:spPr>
          <a:xfrm>
            <a:off x="6658560" y="6621480"/>
            <a:ext cx="27421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Solder Wick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9"/>
          <p:cNvSpPr/>
          <p:nvPr/>
        </p:nvSpPr>
        <p:spPr>
          <a:xfrm rot="21584400">
            <a:off x="90720" y="7240680"/>
            <a:ext cx="978300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Images From: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www.jtronix.com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8"/>
              </a:rPr>
              <a:t>www.ebay.com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9"/>
              </a:rPr>
              <a:t>www.amazon.com</a:t>
            </a: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b="0" lang="en-US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0"/>
              </a:rPr>
              <a:t>www.sparkfun.com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Warnings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504000" y="1769040"/>
            <a:ext cx="9070200" cy="499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are working with very hot temperatures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 not touch the metal part of the soldering iron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Fumes are released during the soldering 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 in a well ventilated 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Wear safety eye gear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Clipping component leads can send metal flying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Wash your hands with soap when done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 solder is a lead based product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2468880" y="301320"/>
            <a:ext cx="1234440" cy="102852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6356880" y="301320"/>
            <a:ext cx="1234440" cy="10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504000" y="1769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"/>
          <p:cNvSpPr/>
          <p:nvPr/>
        </p:nvSpPr>
        <p:spPr>
          <a:xfrm>
            <a:off x="504000" y="1553040"/>
            <a:ext cx="9070200" cy="43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Clear workspace of unneeded stuff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Put safety glasses 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Heat soldering iron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small electronics solder joints, 350-370 degrees Celsius is typically used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Clean iron tip on a brass sponge or damp sponge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Tin the tip” of the iron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a small amount of solder to the tip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Heat the joint to be soldered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 sure tip of iron is touching both the component lead and the solder pad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4126680" y="5384520"/>
            <a:ext cx="4808160" cy="1913040"/>
          </a:xfrm>
          <a:prstGeom prst="rect">
            <a:avLst/>
          </a:prstGeom>
          <a:ln>
            <a:noFill/>
          </a:ln>
        </p:spPr>
      </p:pic>
      <p:sp>
        <p:nvSpPr>
          <p:cNvPr id="330" name="CustomShape 4"/>
          <p:cNvSpPr/>
          <p:nvPr/>
        </p:nvSpPr>
        <p:spPr>
          <a:xfrm>
            <a:off x="182880" y="7168320"/>
            <a:ext cx="978300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504000" y="301320"/>
            <a:ext cx="907020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Process (continued)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504000" y="1645920"/>
            <a:ext cx="9070200" cy="53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solder to pad and component lead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 it flow into the joint until it is slightly overfilled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Remove soldering iron from joint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Let joint cool for a couple seconds without disturbing it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292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Disturbing joints while still hot makes “cold solder joints”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Clip the component lead with diagonal cutters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4845600" y="5399280"/>
            <a:ext cx="3201120" cy="1915920"/>
          </a:xfrm>
          <a:prstGeom prst="rect">
            <a:avLst/>
          </a:prstGeom>
          <a:ln>
            <a:noFill/>
          </a:ln>
        </p:spPr>
      </p:pic>
      <p:sp>
        <p:nvSpPr>
          <p:cNvPr id="334" name="CustomShape 3"/>
          <p:cNvSpPr/>
          <p:nvPr/>
        </p:nvSpPr>
        <p:spPr>
          <a:xfrm>
            <a:off x="182880" y="7180560"/>
            <a:ext cx="9783000" cy="3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 Source: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http://learn.adafruit.com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9653</TotalTime>
  <Application>LibreOffice/5.2.3.3$MacOSX_X86_64 LibreOffice_project/d54a8868f08a7b39642414cf2c8ef2f228f780cf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2016-11-09T18:27:46Z</dcterms:created>
  <dc:creator/>
  <dc:description/>
  <dc:language>en-US</dc:language>
  <cp:lastModifiedBy/>
  <dcterms:modified xsi:type="dcterms:W3CDTF">2017-01-12T17:08:15Z</dcterms:modified>
  <cp:revision>46</cp:revision>
  <dc:subject/>
  <dc:title/>
</cp:coreProperties>
</file>